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1pPr>
    <a:lvl2pPr marL="0" marR="0" indent="3429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2pPr>
    <a:lvl3pPr marL="0" marR="0" indent="6858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3pPr>
    <a:lvl4pPr marL="0" marR="0" indent="10287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4pPr>
    <a:lvl5pPr marL="0" marR="0" indent="13716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5pPr>
    <a:lvl6pPr marL="0" marR="0" indent="17145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6pPr>
    <a:lvl7pPr marL="0" marR="0" indent="20574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7pPr>
    <a:lvl8pPr marL="0" marR="0" indent="24003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8pPr>
    <a:lvl9pPr marL="0" marR="0" indent="27432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0" baseline="0" cap="none" i="1" spc="39" strike="noStrike" sz="4000" u="none" kumimoji="0" normalizeH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 b="def" i="def"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/>
          <p:nvPr/>
        </p:nvSpPr>
        <p:spPr>
          <a:xfrm>
            <a:off x="1016000" y="7874000"/>
            <a:ext cx="22351997" cy="6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" name="Title Text"/>
          <p:cNvSpPr txBox="1"/>
          <p:nvPr>
            <p:ph type="title"/>
          </p:nvPr>
        </p:nvSpPr>
        <p:spPr>
          <a:xfrm>
            <a:off x="1016000" y="1016000"/>
            <a:ext cx="22352000" cy="70739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7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half" idx="1"/>
          </p:nvPr>
        </p:nvSpPr>
        <p:spPr>
          <a:xfrm>
            <a:off x="1016000" y="7975600"/>
            <a:ext cx="22352000" cy="4597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22944467" y="12922250"/>
            <a:ext cx="419089" cy="4699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“"/>
          <p:cNvSpPr txBox="1"/>
          <p:nvPr/>
        </p:nvSpPr>
        <p:spPr>
          <a:xfrm>
            <a:off x="965200" y="1041400"/>
            <a:ext cx="3130550" cy="595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i="0" spc="0" sz="4000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02" name="Type a quote here."/>
          <p:cNvSpPr txBox="1"/>
          <p:nvPr>
            <p:ph type="body" sz="quarter" idx="21"/>
          </p:nvPr>
        </p:nvSpPr>
        <p:spPr>
          <a:xfrm>
            <a:off x="3632200" y="5442942"/>
            <a:ext cx="19735800" cy="1320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2300"/>
              </a:spcBef>
              <a:buSzTx/>
              <a:buFontTx/>
              <a:buNone/>
              <a:defRPr sz="7000">
                <a:solidFill>
                  <a:srgbClr val="747676"/>
                </a:solidFill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03" name="-Johnny Appleseed"/>
          <p:cNvSpPr txBox="1"/>
          <p:nvPr>
            <p:ph type="body" sz="quarter" idx="22"/>
          </p:nvPr>
        </p:nvSpPr>
        <p:spPr>
          <a:xfrm>
            <a:off x="3632200" y="10756900"/>
            <a:ext cx="19735800" cy="1320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2300"/>
              </a:spcBef>
              <a:buSzTx/>
              <a:buFontTx/>
              <a:buNone/>
              <a:defRPr i="1" sz="7000">
                <a:solidFill>
                  <a:srgbClr val="6B6D6D"/>
                </a:solidFill>
              </a:defRPr>
            </a:lvl1pPr>
          </a:lstStyle>
          <a:p>
            <a:pPr/>
            <a:r>
              <a:t>-Johnny Appleseed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118295074_2675x2907.jpeg"/>
          <p:cNvSpPr/>
          <p:nvPr>
            <p:ph type="pic" idx="21"/>
          </p:nvPr>
        </p:nvSpPr>
        <p:spPr>
          <a:xfrm>
            <a:off x="-127000" y="-2540000"/>
            <a:ext cx="24637999" cy="267681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18295074_2675x2907.jpeg"/>
          <p:cNvSpPr/>
          <p:nvPr>
            <p:ph type="pic" idx="21"/>
          </p:nvPr>
        </p:nvSpPr>
        <p:spPr>
          <a:xfrm>
            <a:off x="-38100" y="-4394200"/>
            <a:ext cx="24460199" cy="265749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Rectangle"/>
          <p:cNvSpPr/>
          <p:nvPr>
            <p:ph type="body" sz="half" idx="22"/>
          </p:nvPr>
        </p:nvSpPr>
        <p:spPr>
          <a:xfrm>
            <a:off x="0" y="7620000"/>
            <a:ext cx="24384000" cy="50800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350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sp>
        <p:nvSpPr>
          <p:cNvPr id="23" name="Line"/>
          <p:cNvSpPr/>
          <p:nvPr/>
        </p:nvSpPr>
        <p:spPr>
          <a:xfrm>
            <a:off x="1016000" y="10718800"/>
            <a:ext cx="22352002" cy="6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1016000" y="7823200"/>
            <a:ext cx="22352000" cy="31115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7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1016000" y="10795000"/>
            <a:ext cx="22352000" cy="17272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/>
          <p:nvPr>
            <p:ph type="title"/>
          </p:nvPr>
        </p:nvSpPr>
        <p:spPr>
          <a:xfrm>
            <a:off x="1016000" y="1016000"/>
            <a:ext cx="22352000" cy="70739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7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xfrm>
            <a:off x="22948900" y="12922250"/>
            <a:ext cx="419088" cy="4699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"/>
          <p:cNvSpPr/>
          <p:nvPr/>
        </p:nvSpPr>
        <p:spPr>
          <a:xfrm>
            <a:off x="1016000" y="10718800"/>
            <a:ext cx="120904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182429520_1646x1646.jpeg"/>
          <p:cNvSpPr/>
          <p:nvPr>
            <p:ph type="pic" idx="21"/>
          </p:nvPr>
        </p:nvSpPr>
        <p:spPr>
          <a:xfrm>
            <a:off x="12306300" y="-114300"/>
            <a:ext cx="13931900" cy="13931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" name="Title Text"/>
          <p:cNvSpPr txBox="1"/>
          <p:nvPr>
            <p:ph type="title"/>
          </p:nvPr>
        </p:nvSpPr>
        <p:spPr>
          <a:xfrm>
            <a:off x="1016000" y="1155700"/>
            <a:ext cx="12090400" cy="97790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7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4" name="Body Level One…"/>
          <p:cNvSpPr txBox="1"/>
          <p:nvPr>
            <p:ph type="body" sz="quarter" idx="1"/>
          </p:nvPr>
        </p:nvSpPr>
        <p:spPr>
          <a:xfrm>
            <a:off x="1016000" y="10795000"/>
            <a:ext cx="12090400" cy="19050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i="1" sz="70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"/>
          <p:cNvSpPr/>
          <p:nvPr/>
        </p:nvSpPr>
        <p:spPr>
          <a:xfrm>
            <a:off x="1016000" y="2222500"/>
            <a:ext cx="22352000" cy="5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/>
          <p:nvPr/>
        </p:nvSpPr>
        <p:spPr>
          <a:xfrm>
            <a:off x="1016000" y="2222500"/>
            <a:ext cx="22352000" cy="5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Line"/>
          <p:cNvSpPr/>
          <p:nvPr/>
        </p:nvSpPr>
        <p:spPr>
          <a:xfrm>
            <a:off x="13208000" y="2222500"/>
            <a:ext cx="101600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2" name="118295074_2675x2907.jpeg"/>
          <p:cNvSpPr/>
          <p:nvPr>
            <p:ph type="pic" idx="21"/>
          </p:nvPr>
        </p:nvSpPr>
        <p:spPr>
          <a:xfrm>
            <a:off x="-381000" y="-114300"/>
            <a:ext cx="13931900" cy="1513643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3" name="Title Text"/>
          <p:cNvSpPr txBox="1"/>
          <p:nvPr>
            <p:ph type="title"/>
          </p:nvPr>
        </p:nvSpPr>
        <p:spPr>
          <a:xfrm>
            <a:off x="13208000" y="1016000"/>
            <a:ext cx="10160000" cy="1016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half" idx="1"/>
          </p:nvPr>
        </p:nvSpPr>
        <p:spPr>
          <a:xfrm>
            <a:off x="13208000" y="2540000"/>
            <a:ext cx="10160000" cy="10160000"/>
          </a:xfrm>
          <a:prstGeom prst="rect">
            <a:avLst/>
          </a:prstGeom>
        </p:spPr>
        <p:txBody>
          <a:bodyPr/>
          <a:lstStyle>
            <a:lvl1pPr marL="571500" indent="-571500">
              <a:defRPr sz="4000"/>
            </a:lvl1pPr>
            <a:lvl2pPr marL="1143000" indent="-571500">
              <a:defRPr sz="4000"/>
            </a:lvl2pPr>
            <a:lvl3pPr marL="1714500" indent="-571500">
              <a:defRPr sz="4000"/>
            </a:lvl3pPr>
            <a:lvl4pPr marL="2286000" indent="-571500">
              <a:defRPr sz="4000"/>
            </a:lvl4pPr>
            <a:lvl5pPr marL="2857500" indent="-571500">
              <a:defRPr sz="4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118295074_2675x2907.jpeg"/>
          <p:cNvSpPr/>
          <p:nvPr>
            <p:ph type="pic" idx="21"/>
          </p:nvPr>
        </p:nvSpPr>
        <p:spPr>
          <a:xfrm>
            <a:off x="1016000" y="-1333500"/>
            <a:ext cx="13970000" cy="1517782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182741592_1098x949.jpeg"/>
          <p:cNvSpPr/>
          <p:nvPr>
            <p:ph type="pic" sz="half" idx="22"/>
          </p:nvPr>
        </p:nvSpPr>
        <p:spPr>
          <a:xfrm>
            <a:off x="15240000" y="-1130300"/>
            <a:ext cx="9296400" cy="80348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182429520_1646x1646.jpeg"/>
          <p:cNvSpPr/>
          <p:nvPr>
            <p:ph type="pic" sz="half" idx="23"/>
          </p:nvPr>
        </p:nvSpPr>
        <p:spPr>
          <a:xfrm>
            <a:off x="15240000" y="5778500"/>
            <a:ext cx="8382000" cy="838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1016000" y="11137900"/>
            <a:ext cx="22352000" cy="190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0"/>
              </a:spcBef>
              <a:buSzTx/>
              <a:buFontTx/>
              <a:buNone/>
              <a:defRPr i="1" spc="39" sz="4000"/>
            </a:lvl1pPr>
            <a:lvl2pPr marL="0" indent="0">
              <a:spcBef>
                <a:spcPts val="2000"/>
              </a:spcBef>
              <a:buSzTx/>
              <a:buFontTx/>
              <a:buNone/>
              <a:defRPr i="1" spc="39" sz="4000"/>
            </a:lvl2pPr>
            <a:lvl3pPr marL="0" indent="0">
              <a:spcBef>
                <a:spcPts val="2000"/>
              </a:spcBef>
              <a:buSzTx/>
              <a:buFontTx/>
              <a:buNone/>
              <a:defRPr i="1" spc="39" sz="4000"/>
            </a:lvl3pPr>
            <a:lvl4pPr marL="0" indent="0">
              <a:spcBef>
                <a:spcPts val="2000"/>
              </a:spcBef>
              <a:buSzTx/>
              <a:buFontTx/>
              <a:buNone/>
              <a:defRPr i="1" spc="39" sz="4000"/>
            </a:lvl4pPr>
            <a:lvl5pPr marL="0" indent="0">
              <a:spcBef>
                <a:spcPts val="2000"/>
              </a:spcBef>
              <a:buSzTx/>
              <a:buFontTx/>
              <a:buNone/>
              <a:defRPr i="1" spc="39" sz="4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016000" y="1016000"/>
            <a:ext cx="223520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016000" y="2540000"/>
            <a:ext cx="22352000" cy="101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2948900" y="12928600"/>
            <a:ext cx="41908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i="0" spc="0" sz="2500">
                <a:solidFill>
                  <a:srgbClr val="747676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1pPr>
      <a:lvl2pPr marL="0" marR="0" indent="3429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2pPr>
      <a:lvl3pPr marL="0" marR="0" indent="6858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3pPr>
      <a:lvl4pPr marL="0" marR="0" indent="10287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4pPr>
      <a:lvl5pPr marL="0" marR="0" indent="13716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5pPr>
      <a:lvl6pPr marL="0" marR="0" indent="17145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6pPr>
      <a:lvl7pPr marL="0" marR="0" indent="20574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7pPr>
      <a:lvl8pPr marL="0" marR="0" indent="24003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8pPr>
      <a:lvl9pPr marL="0" marR="0" indent="27432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500" u="none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1pPr>
      <a:lvl2pPr marL="1270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2pPr>
      <a:lvl3pPr marL="190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3pPr>
      <a:lvl4pPr marL="2540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4pPr>
      <a:lvl5pPr marL="317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5pPr>
      <a:lvl6pPr marL="3810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6pPr>
      <a:lvl7pPr marL="444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7pPr>
      <a:lvl8pPr marL="5080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8pPr>
      <a:lvl9pPr marL="571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4500" u="none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Line"/>
          <p:cNvSpPr/>
          <p:nvPr/>
        </p:nvSpPr>
        <p:spPr>
          <a:xfrm>
            <a:off x="1016000" y="7874000"/>
            <a:ext cx="22351997" cy="6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9" name="Welcome to Art Class, AES!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Welcome to Art Class, AES!  </a:t>
            </a:r>
          </a:p>
        </p:txBody>
      </p:sp>
      <p:sp>
        <p:nvSpPr>
          <p:cNvPr id="130" name="Sara Ramos, Art Educator"/>
          <p:cNvSpPr txBox="1"/>
          <p:nvPr>
            <p:ph type="subTitle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Sara Ramos, Art Educator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Line"/>
          <p:cNvSpPr/>
          <p:nvPr/>
        </p:nvSpPr>
        <p:spPr>
          <a:xfrm>
            <a:off x="13208000" y="2222500"/>
            <a:ext cx="101600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33" name="IMG_7176.jpeg" descr="IMG_7176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14736"/>
          <a:stretch>
            <a:fillRect/>
          </a:stretch>
        </p:blipFill>
        <p:spPr>
          <a:xfrm>
            <a:off x="0" y="0"/>
            <a:ext cx="12065000" cy="13716000"/>
          </a:xfrm>
          <a:prstGeom prst="rect">
            <a:avLst/>
          </a:prstGeom>
        </p:spPr>
      </p:pic>
      <p:sp>
        <p:nvSpPr>
          <p:cNvPr id="134" name="Welcome to Art class at A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spcBef>
                <a:spcPts val="3100"/>
              </a:spcBef>
              <a:defRPr sz="7200"/>
            </a:lvl1pPr>
          </a:lstStyle>
          <a:p>
            <a:pPr/>
            <a:r>
              <a:t>Welcome to Art class at AEs</a:t>
            </a:r>
          </a:p>
        </p:txBody>
      </p:sp>
      <p:sp>
        <p:nvSpPr>
          <p:cNvPr id="135" name="My name is Sara Ramos and I have been teaching Art at Amesbury Elementary School for 8 years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My name is Sara Ramos and I have been teaching Art at Amesbury Elementary School for 8 years.</a:t>
            </a:r>
          </a:p>
          <a:p>
            <a:pPr/>
            <a:r>
              <a:t>My journey as both an artist and educator has been both challenging and joyful. My promise to you is that this year will be just as joyful as before.  </a:t>
            </a:r>
          </a:p>
          <a:p>
            <a:pPr/>
            <a:r>
              <a:t>It might be a little challenging sometimes but we will work together.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G_4839.jpeg" descr="IMG_4839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3212" r="0" b="3212"/>
          <a:stretch>
            <a:fillRect/>
          </a:stretch>
        </p:blipFill>
        <p:spPr>
          <a:xfrm>
            <a:off x="4528740" y="1479748"/>
            <a:ext cx="15326416" cy="1075635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Line"/>
          <p:cNvSpPr/>
          <p:nvPr/>
        </p:nvSpPr>
        <p:spPr>
          <a:xfrm>
            <a:off x="13208000" y="2222500"/>
            <a:ext cx="101600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40" name="IMG_4689.jpeg" descr="IMG_4689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368" r="0" b="7368"/>
          <a:stretch>
            <a:fillRect/>
          </a:stretch>
        </p:blipFill>
        <p:spPr>
          <a:xfrm>
            <a:off x="0" y="0"/>
            <a:ext cx="12065000" cy="13716000"/>
          </a:xfrm>
          <a:prstGeom prst="rect">
            <a:avLst/>
          </a:prstGeom>
        </p:spPr>
      </p:pic>
      <p:sp>
        <p:nvSpPr>
          <p:cNvPr id="141" name="A Variety of Art Proj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spcBef>
                <a:spcPts val="3100"/>
              </a:spcBef>
              <a:defRPr sz="7200"/>
            </a:lvl1pPr>
          </a:lstStyle>
          <a:p>
            <a:pPr/>
            <a:r>
              <a:t>A Variety of Art Projects </a:t>
            </a:r>
          </a:p>
        </p:txBody>
      </p:sp>
      <p:sp>
        <p:nvSpPr>
          <p:cNvPr id="142" name="I believe that all children are innately creative and that our job as teachers is to encourage and nurture our students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believe that all children are innately creative and that our job as teachers is to encourage and nurture our students.  </a:t>
            </a:r>
          </a:p>
          <a:p>
            <a:pPr/>
            <a:r>
              <a:t>I have created a curriculum at AES that offers our students opportunities to explore and experience a variety of materials and techniques. </a:t>
            </a:r>
          </a:p>
          <a:p>
            <a:pPr/>
            <a:r>
              <a:t>Every child is their own unique artist and my goal is to make sure all of my students can be successful and grow creatively in their own ways.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G_1778.jpeg" descr="IMG_1778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3212" r="0" b="3212"/>
          <a:stretch>
            <a:fillRect/>
          </a:stretch>
        </p:blipFill>
        <p:spPr>
          <a:xfrm>
            <a:off x="1016000" y="1358900"/>
            <a:ext cx="13970000" cy="9804400"/>
          </a:xfrm>
          <a:prstGeom prst="rect">
            <a:avLst/>
          </a:prstGeom>
        </p:spPr>
      </p:pic>
      <p:pic>
        <p:nvPicPr>
          <p:cNvPr id="145" name="IMG_5376.jpeg" descr="IMG_5376.jpe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10833" r="0" b="10833"/>
          <a:stretch>
            <a:fillRect/>
          </a:stretch>
        </p:blipFill>
        <p:spPr>
          <a:xfrm>
            <a:off x="15240000" y="1404410"/>
            <a:ext cx="8128000" cy="4775201"/>
          </a:xfrm>
          <a:prstGeom prst="rect">
            <a:avLst/>
          </a:prstGeom>
        </p:spPr>
      </p:pic>
      <p:pic>
        <p:nvPicPr>
          <p:cNvPr id="146" name="IMG_5240.jpeg" descr="IMG_5240.jpeg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0" t="27968" r="0" b="27968"/>
          <a:stretch>
            <a:fillRect/>
          </a:stretch>
        </p:blipFill>
        <p:spPr>
          <a:xfrm>
            <a:off x="15240000" y="6553200"/>
            <a:ext cx="8128000" cy="4775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0.jpg" descr="0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250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G_8181.jpeg" descr="IMG_8181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3681" r="0" b="23681"/>
          <a:stretch>
            <a:fillRect/>
          </a:stretch>
        </p:blipFill>
        <p:spPr>
          <a:xfrm>
            <a:off x="1016000" y="1530825"/>
            <a:ext cx="13970000" cy="9804401"/>
          </a:xfrm>
          <a:prstGeom prst="rect">
            <a:avLst/>
          </a:prstGeom>
        </p:spPr>
      </p:pic>
      <p:pic>
        <p:nvPicPr>
          <p:cNvPr id="151" name="IMG_8180.jpeg" descr="IMG_818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88139" y="3564036"/>
            <a:ext cx="8380557" cy="5737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Line"/>
          <p:cNvSpPr/>
          <p:nvPr/>
        </p:nvSpPr>
        <p:spPr>
          <a:xfrm>
            <a:off x="13208000" y="2222500"/>
            <a:ext cx="101600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i="0" spc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54" name="IMG_4834.jpeg" descr="IMG_4834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368" r="0" b="7368"/>
          <a:stretch>
            <a:fillRect/>
          </a:stretch>
        </p:blipFill>
        <p:spPr>
          <a:xfrm>
            <a:off x="0" y="0"/>
            <a:ext cx="12065000" cy="13716000"/>
          </a:xfrm>
          <a:prstGeom prst="rect">
            <a:avLst/>
          </a:prstGeom>
        </p:spPr>
      </p:pic>
      <p:sp>
        <p:nvSpPr>
          <p:cNvPr id="155" name="I look forward to working with all of my students! I am excited about all of the fun things that we learn together.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buSzTx/>
              <a:buFontTx/>
              <a:buNone/>
            </a:pPr>
            <a:r>
              <a:t> </a:t>
            </a:r>
          </a:p>
          <a:p>
            <a:pPr marL="0" indent="0" algn="ctr">
              <a:buSzTx/>
              <a:buFontTx/>
              <a:buNone/>
            </a:pPr>
          </a:p>
          <a:p>
            <a:pPr marL="0" indent="0" algn="ctr">
              <a:buSzTx/>
              <a:buFontTx/>
              <a:buNone/>
            </a:pPr>
          </a:p>
          <a:p>
            <a:pPr marL="0" indent="0" algn="ctr">
              <a:buSzTx/>
              <a:buFontTx/>
              <a:buNone/>
            </a:pPr>
            <a:r>
              <a:t>I look forward to working with all of my students! I am excited about all of the fun things that we learn together.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G_7774.jpeg" descr="IMG_7774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2378" r="0" b="12628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5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Alternate Bold"/>
            <a:ea typeface="DIN Alternate Bold"/>
            <a:cs typeface="DIN Alternate Bold"/>
            <a:sym typeface="DIN Alternate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b="0" baseline="0" cap="none" i="1" spc="39" strike="noStrike" sz="4000" u="none" kumimoji="0" normalizeH="0">
            <a:ln>
              <a:noFill/>
            </a:ln>
            <a:solidFill>
              <a:srgbClr val="5C5C5C"/>
            </a:solidFill>
            <a:effectLst/>
            <a:uFillTx/>
            <a:latin typeface="Iowan Old Style Roman"/>
            <a:ea typeface="Iowan Old Style Roman"/>
            <a:cs typeface="Iowan Old Style Roman"/>
            <a:sym typeface="Iowan Old Style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5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Alternate Bold"/>
            <a:ea typeface="DIN Alternate Bold"/>
            <a:cs typeface="DIN Alternate Bold"/>
            <a:sym typeface="DIN Alternate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b="0" baseline="0" cap="none" i="1" spc="39" strike="noStrike" sz="4000" u="none" kumimoji="0" normalizeH="0">
            <a:ln>
              <a:noFill/>
            </a:ln>
            <a:solidFill>
              <a:srgbClr val="5C5C5C"/>
            </a:solidFill>
            <a:effectLst/>
            <a:uFillTx/>
            <a:latin typeface="Iowan Old Style Roman"/>
            <a:ea typeface="Iowan Old Style Roman"/>
            <a:cs typeface="Iowan Old Style Roman"/>
            <a:sym typeface="Iowan Old Style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